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92"/>
    <p:restoredTop sz="92197"/>
  </p:normalViewPr>
  <p:slideViewPr>
    <p:cSldViewPr snapToGrid="0" snapToObjects="1">
      <p:cViewPr>
        <p:scale>
          <a:sx n="98" d="100"/>
          <a:sy n="98" d="100"/>
        </p:scale>
        <p:origin x="1680" y="-8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958B8-C49A-364D-84C8-7BDB46083EC9}" type="datetimeFigureOut">
              <a:rPr lang="en-US" smtClean="0"/>
              <a:t>11/4/19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93A26-2F3E-B242-A6FB-13F0A461E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2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93A26-2F3E-B242-A6FB-13F0A461E2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t>11/4/19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1.png"/><Relationship Id="rId7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10" Type="http://schemas.openxmlformats.org/officeDocument/2006/relationships/image" Target="../media/image8.tiff"/><Relationship Id="rId4" Type="http://schemas.openxmlformats.org/officeDocument/2006/relationships/image" Target="../media/image2.tiff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468761" y="2123767"/>
            <a:ext cx="2480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aseline="30000" dirty="0">
                <a:latin typeface="Shadows Into Light"/>
                <a:cs typeface="Shadows Into Light"/>
              </a:rPr>
              <a:t>November 4th</a:t>
            </a:r>
            <a:r>
              <a:rPr lang="en-US" sz="2000" dirty="0">
                <a:latin typeface="Shadows Into Light"/>
                <a:cs typeface="Shadows Into Light"/>
              </a:rPr>
              <a:t>, 2019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69052" y="2809814"/>
            <a:ext cx="346647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cs typeface="Shadows Into Light"/>
            </a:endParaRPr>
          </a:p>
          <a:p>
            <a:endParaRPr lang="en-US" sz="1600" dirty="0">
              <a:cs typeface="Shadows Into Light"/>
            </a:endParaRPr>
          </a:p>
          <a:p>
            <a:r>
              <a:rPr lang="en-US" sz="1600" dirty="0">
                <a:cs typeface="Shadows Into Light"/>
              </a:rPr>
              <a:t>•Bring in Hope’s Closet items</a:t>
            </a:r>
          </a:p>
          <a:p>
            <a:endParaRPr lang="en-US" sz="1600" dirty="0">
              <a:cs typeface="Shadows Into Light"/>
            </a:endParaRPr>
          </a:p>
          <a:p>
            <a:r>
              <a:rPr lang="en-US" sz="1600" dirty="0">
                <a:cs typeface="Shadows Into Light"/>
              </a:rPr>
              <a:t> •End of Trimester 11/8</a:t>
            </a:r>
          </a:p>
          <a:p>
            <a:endParaRPr lang="en-US" sz="1600" dirty="0">
              <a:cs typeface="Shadows Into Light"/>
            </a:endParaRPr>
          </a:p>
          <a:p>
            <a:r>
              <a:rPr lang="en-US" sz="1600" dirty="0">
                <a:cs typeface="Shadows Into Light"/>
              </a:rPr>
              <a:t>•Bring in box tops &amp; pull tabs</a:t>
            </a:r>
          </a:p>
          <a:p>
            <a:endParaRPr lang="en-US" sz="1600" dirty="0">
              <a:cs typeface="Shadows Into Light"/>
            </a:endParaRPr>
          </a:p>
          <a:p>
            <a:r>
              <a:rPr lang="en-US" sz="1600" dirty="0">
                <a:cs typeface="Shadows Into Light"/>
              </a:rPr>
              <a:t>•Veterans Day Service 11/11</a:t>
            </a:r>
          </a:p>
          <a:p>
            <a:r>
              <a:rPr lang="en-US" sz="1600" dirty="0">
                <a:cs typeface="Shadows Into Light"/>
              </a:rPr>
              <a:t>(9am-10am) Please join!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34185" y="8311103"/>
            <a:ext cx="2563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cs typeface="Shadows Into Light"/>
              </a:rPr>
              <a:t>•Record, read, and take the quiz for three </a:t>
            </a:r>
            <a:r>
              <a:rPr lang="en-US" sz="1400" b="1" dirty="0" err="1">
                <a:cs typeface="Shadows Into Light"/>
              </a:rPr>
              <a:t>Raz</a:t>
            </a:r>
            <a:r>
              <a:rPr lang="en-US" sz="1400" b="1" dirty="0">
                <a:cs typeface="Shadows Into Light"/>
              </a:rPr>
              <a:t>-Kids (level up)</a:t>
            </a:r>
            <a:r>
              <a:rPr lang="en-US" sz="1400" b="1" dirty="0">
                <a:cs typeface="Shadows Into Light"/>
                <a:sym typeface="Wingdings" pitchFamily="2" charset="2"/>
              </a:rPr>
              <a:t>  </a:t>
            </a:r>
          </a:p>
          <a:p>
            <a:r>
              <a:rPr lang="en-US" sz="1400" b="1" dirty="0">
                <a:cs typeface="Shadows Into Light"/>
                <a:sym typeface="Wingdings" pitchFamily="2" charset="2"/>
              </a:rPr>
              <a:t>•Writing homework #2 (Due Thursday) </a:t>
            </a:r>
            <a:endParaRPr lang="en-US" sz="1400" b="1" dirty="0">
              <a:cs typeface="Shadows Into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766" y="1056904"/>
            <a:ext cx="1905000" cy="55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9265" y="1792624"/>
            <a:ext cx="2565400" cy="558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413" y="5849838"/>
            <a:ext cx="2171700" cy="45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7972" y="7904263"/>
            <a:ext cx="1574800" cy="355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8622" y="2702342"/>
            <a:ext cx="1676400" cy="355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6824" y="2545721"/>
            <a:ext cx="876300" cy="355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70591" y="6343288"/>
            <a:ext cx="27924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ship, sled, step, smell, snap, stem, slam, slid, stop, skip</a:t>
            </a:r>
            <a:endParaRPr lang="en-US" sz="1600" dirty="0"/>
          </a:p>
          <a:p>
            <a:pPr algn="ctr"/>
            <a:r>
              <a:rPr lang="en-US" sz="1600" dirty="0"/>
              <a:t>(Test Friday)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382C0A-023C-B54F-81BE-6E30D9F4B5E4}"/>
              </a:ext>
            </a:extLst>
          </p:cNvPr>
          <p:cNvSpPr txBox="1"/>
          <p:nvPr/>
        </p:nvSpPr>
        <p:spPr>
          <a:xfrm>
            <a:off x="3802892" y="6263571"/>
            <a:ext cx="31462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are will read a biography about Dr. </a:t>
            </a:r>
            <a:r>
              <a:rPr lang="en-US" dirty="0" err="1"/>
              <a:t>Suess</a:t>
            </a:r>
            <a:r>
              <a:rPr lang="en-US" dirty="0"/>
              <a:t> and Two Poems from Dr. </a:t>
            </a:r>
            <a:r>
              <a:rPr lang="en-US" dirty="0" err="1"/>
              <a:t>Suess</a:t>
            </a:r>
            <a:r>
              <a:rPr lang="en-US" dirty="0"/>
              <a:t>. Students will learn about s blends and review the short e sound. In addition, we will discuss  antonyms and plural/singular nouns. We will have a Think Central test Friday. </a:t>
            </a:r>
            <a:r>
              <a:rPr lang="en-US" b="1" u="sng" dirty="0"/>
              <a:t>Please review sound chart with your child.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57CE633-F7E9-4B45-A2DD-0B4E79A6BA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49272" y="5895627"/>
            <a:ext cx="1333500" cy="457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EA996B5-2D7A-9549-A90D-0475AA332194}"/>
              </a:ext>
            </a:extLst>
          </p:cNvPr>
          <p:cNvSpPr/>
          <p:nvPr/>
        </p:nvSpPr>
        <p:spPr>
          <a:xfrm>
            <a:off x="4076413" y="2944524"/>
            <a:ext cx="30801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week we will continue to</a:t>
            </a:r>
          </a:p>
          <a:p>
            <a:r>
              <a:rPr lang="en-US" dirty="0"/>
              <a:t>Double facts, making a ten</a:t>
            </a:r>
          </a:p>
          <a:p>
            <a:r>
              <a:rPr lang="en-US" dirty="0"/>
              <a:t>to add, and adding three</a:t>
            </a:r>
          </a:p>
          <a:p>
            <a:r>
              <a:rPr lang="en-US" dirty="0"/>
              <a:t>digits. Please work on</a:t>
            </a:r>
          </a:p>
          <a:p>
            <a:r>
              <a:rPr lang="en-US" dirty="0"/>
              <a:t>addition facts at home. If</a:t>
            </a:r>
          </a:p>
          <a:p>
            <a:r>
              <a:rPr lang="en-US" dirty="0"/>
              <a:t>students do not know basic</a:t>
            </a:r>
          </a:p>
          <a:p>
            <a:r>
              <a:rPr lang="en-US" dirty="0"/>
              <a:t>facts it will be harder for</a:t>
            </a:r>
          </a:p>
          <a:p>
            <a:r>
              <a:rPr lang="en-US" dirty="0"/>
              <a:t>them when we get to double</a:t>
            </a:r>
          </a:p>
          <a:p>
            <a:r>
              <a:rPr lang="en-US" dirty="0"/>
              <a:t>digit addition/subtraction.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25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 weekly letter" id="{61967FE4-CD6E-1A48-B2F5-9A0B2A57E8D0}" vid="{DDE11BDD-FD8C-BA47-93E5-A1CAD59F4B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172</Words>
  <Application>Microsoft Macintosh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Haley Jenks</dc:creator>
  <cp:lastModifiedBy>Haley Jenks</cp:lastModifiedBy>
  <cp:revision>6</cp:revision>
  <cp:lastPrinted>2019-11-04T13:53:37Z</cp:lastPrinted>
  <dcterms:created xsi:type="dcterms:W3CDTF">2019-10-09T13:35:03Z</dcterms:created>
  <dcterms:modified xsi:type="dcterms:W3CDTF">2019-11-04T13:53:39Z</dcterms:modified>
</cp:coreProperties>
</file>